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7" r:id="rId5"/>
    <p:sldId id="264" r:id="rId6"/>
    <p:sldId id="268" r:id="rId7"/>
    <p:sldId id="269" r:id="rId8"/>
    <p:sldId id="285" r:id="rId9"/>
    <p:sldId id="284" r:id="rId10"/>
    <p:sldId id="265" r:id="rId11"/>
    <p:sldId id="286" r:id="rId12"/>
    <p:sldId id="290" r:id="rId13"/>
    <p:sldId id="262" r:id="rId14"/>
    <p:sldId id="258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 autoAdjust="0"/>
    <p:restoredTop sz="66137" autoAdjust="0"/>
  </p:normalViewPr>
  <p:slideViewPr>
    <p:cSldViewPr>
      <p:cViewPr>
        <p:scale>
          <a:sx n="89" d="100"/>
          <a:sy n="89" d="100"/>
        </p:scale>
        <p:origin x="936" y="7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9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1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越来越难做，甚至没得做，将来可能只有靠法律，以及全面的易反刷单的意识，才能真正解决这个问题，单纯靠技术，目前来看，很难。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MAT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（移动安全联盟）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诉诸于法律跟全民意识（付费会员意识）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5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2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7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7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/>
                <a:ea typeface="微软雅黑"/>
              </a:rPr>
              <a:t>CPU</a:t>
            </a:r>
            <a:r>
              <a:rPr kumimoji="1" lang="zh-CN" altLang="en-US" sz="1200" b="1" dirty="0">
                <a:latin typeface="Arial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968393-ABC3-1742-B78B-7485E51FF63E}"/>
              </a:ext>
            </a:extLst>
          </p:cNvPr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196E79-CECE-7E45-883E-F8275CFF0545}"/>
              </a:ext>
            </a:extLst>
          </p:cNvPr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8F93-909B-F344-815E-3097C2B8BC7C}"/>
              </a:ext>
            </a:extLst>
          </p:cNvPr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7FFD37-06F6-C547-A441-D380669D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AB80-8CEE-7942-97B3-DB22ECB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7FFBAE-5829-E94D-A047-76BA4119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0B613B2-C460-424D-BBBB-C6EF875D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BFD77B-ADBB-4EFF-AFB2-983A6BD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1CED0DA-9A88-8F4B-AFDA-FB5A406FDFA1}"/>
              </a:ext>
            </a:extLst>
          </p:cNvPr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76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67544" y="1279088"/>
            <a:ext cx="4643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隐私与风控相左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系统权限收紧，更加难做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或许成为最后救命稻草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设备指纹最终会无路可走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74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大量造假设备，刷单、刷量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难识别</a:t>
              </a: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83789" y="2925164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越来越难做</a:t>
              </a: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95149D-3EEC-EC45-AD1A-B5CACA95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80715-F32A-814A-9B34-4B2F66C02209}"/>
              </a:ext>
            </a:extLst>
          </p:cNvPr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92A58-E029-3148-8E65-FCEF1F34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2CC446-5423-BB46-A058-8FA09CF6ED80}"/>
              </a:ext>
            </a:extLst>
          </p:cNvPr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02A25-55A6-B246-93E9-7C2A77530353}"/>
              </a:ext>
            </a:extLst>
          </p:cNvPr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2D1-923D-BC40-8108-7C307C6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6" b="8043"/>
          <a:stretch/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DFB76-802F-D249-8E88-7345254E313D}"/>
              </a:ext>
            </a:extLst>
          </p:cNvPr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68AA02-9F4F-BC4E-8D75-585547D97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47"/>
          <a:stretch/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D458B4-D8F5-AC43-B661-A7764037373D}"/>
              </a:ext>
            </a:extLst>
          </p:cNvPr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19C04-6D32-104A-85B3-CC3D756DDBC1}"/>
              </a:ext>
            </a:extLst>
          </p:cNvPr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E737296-B8CB-4349-95CC-BC3320C4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158" y="997703"/>
            <a:ext cx="2050842" cy="1083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666594-A82D-2748-81CD-F7175A0E3EB1}"/>
              </a:ext>
            </a:extLst>
          </p:cNvPr>
          <p:cNvSpPr txBox="1"/>
          <p:nvPr/>
        </p:nvSpPr>
        <p:spPr>
          <a:xfrm>
            <a:off x="4940211" y="126586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</a:p>
        </p:txBody>
      </p:sp>
    </p:spTree>
    <p:extLst>
      <p:ext uri="{BB962C8B-B14F-4D97-AF65-F5344CB8AC3E}">
        <p14:creationId xmlns:p14="http://schemas.microsoft.com/office/powerpoint/2010/main" val="22225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1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模拟器泛滥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9D38D-DB6B-7142-8088-BBB7B33B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F802F-A6E8-9F42-B47A-50C8BE4DE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3" b="22622"/>
          <a:stretch/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813A40-B673-7A4C-BA40-AF6E4853D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7" b="7229"/>
          <a:stretch/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E5516-8319-3F46-A9C5-D41A48AB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5E04D-13F5-6D43-BEEE-77D554DDD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7AF5C-A0A7-D04B-BB81-59FF46772EF7}"/>
              </a:ext>
            </a:extLst>
          </p:cNvPr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7AF84-F5A6-D44A-BD31-5340AB5DF3A5}"/>
              </a:ext>
            </a:extLst>
          </p:cNvPr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DD6B12-AD58-8A4B-89FA-40DBC34B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特征值不唯一且多变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671AD02-051C-F743-84CC-F695B24803D8}"/>
              </a:ext>
            </a:extLst>
          </p:cNvPr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8D1EB87-22DD-454A-92DA-802448D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8D4BDB24-834A-314A-BEC3-475C86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0D9F794-29E5-F645-9B65-C3EC40083164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904CA4E-D938-804B-B86A-F282842D9CD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E4CF7B09-7937-7344-BFF0-E00BD665951C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>
                  <a:extLst>
                    <a:ext uri="{FF2B5EF4-FFF2-40B4-BE49-F238E27FC236}">
                      <a16:creationId xmlns:a16="http://schemas.microsoft.com/office/drawing/2014/main" id="{AE755B16-9E09-A14E-91BB-A8F6297ADCD5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>
                  <a:extLst>
                    <a:ext uri="{FF2B5EF4-FFF2-40B4-BE49-F238E27FC236}">
                      <a16:creationId xmlns:a16="http://schemas.microsoft.com/office/drawing/2014/main" id="{B176E398-325F-0143-B9D5-6CBF29F83ECC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>
                  <a:extLst>
                    <a:ext uri="{FF2B5EF4-FFF2-40B4-BE49-F238E27FC236}">
                      <a16:creationId xmlns:a16="http://schemas.microsoft.com/office/drawing/2014/main" id="{674FC05B-1217-644B-96A5-C9772A4FF086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>
                  <a:extLst>
                    <a:ext uri="{FF2B5EF4-FFF2-40B4-BE49-F238E27FC236}">
                      <a16:creationId xmlns:a16="http://schemas.microsoft.com/office/drawing/2014/main" id="{F5643C22-765D-DC4A-AA40-1A4B27F2BB5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276B373-7446-B948-8DEA-A88179F9345C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63B8ACEF-F5FD-4342-AF31-FF3E4A97F20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>
                <a:extLst>
                  <a:ext uri="{FF2B5EF4-FFF2-40B4-BE49-F238E27FC236}">
                    <a16:creationId xmlns:a16="http://schemas.microsoft.com/office/drawing/2014/main" id="{5D9FB887-602B-4344-AC21-764FC4C7DED9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>
                <a:extLst>
                  <a:ext uri="{FF2B5EF4-FFF2-40B4-BE49-F238E27FC236}">
                    <a16:creationId xmlns:a16="http://schemas.microsoft.com/office/drawing/2014/main" id="{C0F15DBE-BC80-B742-85D1-EE4B34EA468C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>
            <a:extLst>
              <a:ext uri="{FF2B5EF4-FFF2-40B4-BE49-F238E27FC236}">
                <a16:creationId xmlns:a16="http://schemas.microsoft.com/office/drawing/2014/main" id="{2198FCBD-B1B6-E64D-BDAE-0DDBFAA75167}"/>
              </a:ext>
            </a:extLst>
          </p:cNvPr>
          <p:cNvCxnSpPr>
            <a:cxnSpLocks/>
          </p:cNvCxnSpPr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4A7659B-27B3-8146-8D20-D63FC0A88C42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503B040-E76C-054D-B498-E8A9EA463974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77A8907A-62EC-CC49-9B3C-C3D9A18F6DC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>
                  <a:extLst>
                    <a:ext uri="{FF2B5EF4-FFF2-40B4-BE49-F238E27FC236}">
                      <a16:creationId xmlns:a16="http://schemas.microsoft.com/office/drawing/2014/main" id="{B5768AE9-1F57-574D-8064-E9FAF06DFCCB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>
                  <a:extLst>
                    <a:ext uri="{FF2B5EF4-FFF2-40B4-BE49-F238E27FC236}">
                      <a16:creationId xmlns:a16="http://schemas.microsoft.com/office/drawing/2014/main" id="{007BB5C4-4A88-DF45-8944-A16633E0FE90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>
                  <a:extLst>
                    <a:ext uri="{FF2B5EF4-FFF2-40B4-BE49-F238E27FC236}">
                      <a16:creationId xmlns:a16="http://schemas.microsoft.com/office/drawing/2014/main" id="{73679607-8AE6-944A-A8E0-16A4A0BBE62A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>
                  <a:extLst>
                    <a:ext uri="{FF2B5EF4-FFF2-40B4-BE49-F238E27FC236}">
                      <a16:creationId xmlns:a16="http://schemas.microsoft.com/office/drawing/2014/main" id="{BCBBAB1B-9A8F-8F4D-9C01-8D3D76372B2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C4FD6B77-7F45-9A4B-BBC0-0FCA6F01409E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83A4D30-8465-894E-A531-6EB8F80B7871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>
                <a:extLst>
                  <a:ext uri="{FF2B5EF4-FFF2-40B4-BE49-F238E27FC236}">
                    <a16:creationId xmlns:a16="http://schemas.microsoft.com/office/drawing/2014/main" id="{A5AA42DF-4E9C-0E49-8A77-05D86C0FC2E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>
                <a:extLst>
                  <a:ext uri="{FF2B5EF4-FFF2-40B4-BE49-F238E27FC236}">
                    <a16:creationId xmlns:a16="http://schemas.microsoft.com/office/drawing/2014/main" id="{08FA34DB-E37D-D44A-B110-4E355327500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>
            <a:extLst>
              <a:ext uri="{FF2B5EF4-FFF2-40B4-BE49-F238E27FC236}">
                <a16:creationId xmlns:a16="http://schemas.microsoft.com/office/drawing/2014/main" id="{B7107CEF-3B46-4D43-A74A-CEC5F3D19DD3}"/>
              </a:ext>
            </a:extLst>
          </p:cNvPr>
          <p:cNvCxnSpPr>
            <a:cxnSpLocks/>
          </p:cNvCxnSpPr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365832B-98B0-F048-B920-5FA1A2A6D474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116D8202-7F52-634B-9463-F0ACD1662366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D4E11383-C2DF-A646-8009-9BED004EEC95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>
                  <a:extLst>
                    <a:ext uri="{FF2B5EF4-FFF2-40B4-BE49-F238E27FC236}">
                      <a16:creationId xmlns:a16="http://schemas.microsoft.com/office/drawing/2014/main" id="{248696C5-907E-D048-8304-ACA637EEEFA3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>
                  <a:extLst>
                    <a:ext uri="{FF2B5EF4-FFF2-40B4-BE49-F238E27FC236}">
                      <a16:creationId xmlns:a16="http://schemas.microsoft.com/office/drawing/2014/main" id="{CDFA41C9-3127-9D4A-8C36-D7D149A32A6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>
                  <a:extLst>
                    <a:ext uri="{FF2B5EF4-FFF2-40B4-BE49-F238E27FC236}">
                      <a16:creationId xmlns:a16="http://schemas.microsoft.com/office/drawing/2014/main" id="{2A669627-4C50-7647-BDAA-1AFCFC7229D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>
                  <a:extLst>
                    <a:ext uri="{FF2B5EF4-FFF2-40B4-BE49-F238E27FC236}">
                      <a16:creationId xmlns:a16="http://schemas.microsoft.com/office/drawing/2014/main" id="{F16B2939-C05E-3B47-94F2-7751B073229F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7A28F48E-70FC-2347-A81A-A29B032FFE7A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862D6B90-2D44-A846-9116-5D85E71E6B5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>
                <a:extLst>
                  <a:ext uri="{FF2B5EF4-FFF2-40B4-BE49-F238E27FC236}">
                    <a16:creationId xmlns:a16="http://schemas.microsoft.com/office/drawing/2014/main" id="{195D7E9D-1221-7C48-8954-451C4E377281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>
                <a:extLst>
                  <a:ext uri="{FF2B5EF4-FFF2-40B4-BE49-F238E27FC236}">
                    <a16:creationId xmlns:a16="http://schemas.microsoft.com/office/drawing/2014/main" id="{2F0FCCF4-2B8D-414C-B01D-D26F43B84B69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>
            <a:extLst>
              <a:ext uri="{FF2B5EF4-FFF2-40B4-BE49-F238E27FC236}">
                <a16:creationId xmlns:a16="http://schemas.microsoft.com/office/drawing/2014/main" id="{E72198BC-627A-CC4D-A681-4B21522D360B}"/>
              </a:ext>
            </a:extLst>
          </p:cNvPr>
          <p:cNvCxnSpPr>
            <a:cxnSpLocks/>
          </p:cNvCxnSpPr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F332DDB-10DB-D44F-A3BB-7165AE81F308}"/>
              </a:ext>
            </a:extLst>
          </p:cNvPr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984B8C4C-CD72-F44E-A797-44B7A9BAC00D}"/>
              </a:ext>
            </a:extLst>
          </p:cNvPr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774B919A-7E59-5548-AFC9-3010943074BD}"/>
              </a:ext>
            </a:extLst>
          </p:cNvPr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0AB8E9A-9A5A-9548-AB3D-EF76B9F19750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0F1BB0A6-5685-AB48-ACFB-E17DC9A8918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5FDD725A-025C-E948-8BF9-6236B563FD2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>
                  <a:extLst>
                    <a:ext uri="{FF2B5EF4-FFF2-40B4-BE49-F238E27FC236}">
                      <a16:creationId xmlns:a16="http://schemas.microsoft.com/office/drawing/2014/main" id="{EBEC3943-542F-CB4F-A17A-77E1BB85A850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>
                  <a:extLst>
                    <a:ext uri="{FF2B5EF4-FFF2-40B4-BE49-F238E27FC236}">
                      <a16:creationId xmlns:a16="http://schemas.microsoft.com/office/drawing/2014/main" id="{25C60815-FDDC-094C-B8C0-F959963B0CA7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>
                  <a:extLst>
                    <a:ext uri="{FF2B5EF4-FFF2-40B4-BE49-F238E27FC236}">
                      <a16:creationId xmlns:a16="http://schemas.microsoft.com/office/drawing/2014/main" id="{31789771-BBC9-2F48-9DCE-15C3CAAB1C30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>
                  <a:extLst>
                    <a:ext uri="{FF2B5EF4-FFF2-40B4-BE49-F238E27FC236}">
                      <a16:creationId xmlns:a16="http://schemas.microsoft.com/office/drawing/2014/main" id="{089B38D9-FD4A-BA4E-8E49-C35771885461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0AEC9633-C0B4-5F43-90DE-BA7C5A635AC9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0A4C5D0D-1C5C-2542-9297-7FCCBF07D69D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>
                <a:extLst>
                  <a:ext uri="{FF2B5EF4-FFF2-40B4-BE49-F238E27FC236}">
                    <a16:creationId xmlns:a16="http://schemas.microsoft.com/office/drawing/2014/main" id="{9FD9E39F-3AEF-AE44-A20C-97984FC84C55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>
                <a:extLst>
                  <a:ext uri="{FF2B5EF4-FFF2-40B4-BE49-F238E27FC236}">
                    <a16:creationId xmlns:a16="http://schemas.microsoft.com/office/drawing/2014/main" id="{C85AE507-387B-6545-B174-AF23253C2DF1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7D66E572-0F21-9644-8939-BD56FEFCA418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CA4E7709-8524-5841-9F59-C12D5A45279D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8A5CCCF7-2EBC-4945-B454-52D580952663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>
                  <a:extLst>
                    <a:ext uri="{FF2B5EF4-FFF2-40B4-BE49-F238E27FC236}">
                      <a16:creationId xmlns:a16="http://schemas.microsoft.com/office/drawing/2014/main" id="{74B8946B-78CC-9244-B7D6-43FD3B87958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>
                  <a:extLst>
                    <a:ext uri="{FF2B5EF4-FFF2-40B4-BE49-F238E27FC236}">
                      <a16:creationId xmlns:a16="http://schemas.microsoft.com/office/drawing/2014/main" id="{510A4957-6AE3-0F40-94C6-EAA99A1859DF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>
                  <a:extLst>
                    <a:ext uri="{FF2B5EF4-FFF2-40B4-BE49-F238E27FC236}">
                      <a16:creationId xmlns:a16="http://schemas.microsoft.com/office/drawing/2014/main" id="{CF03CC87-0F18-CC42-B685-52B15F59282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>
                  <a:extLst>
                    <a:ext uri="{FF2B5EF4-FFF2-40B4-BE49-F238E27FC236}">
                      <a16:creationId xmlns:a16="http://schemas.microsoft.com/office/drawing/2014/main" id="{C0753543-1D14-FF41-AB42-4FDE87EDCE8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DF50D1C8-5113-9342-B8AC-70BEBF090DD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7FA1541A-C311-F34D-88DA-DBF1100544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>
                <a:extLst>
                  <a:ext uri="{FF2B5EF4-FFF2-40B4-BE49-F238E27FC236}">
                    <a16:creationId xmlns:a16="http://schemas.microsoft.com/office/drawing/2014/main" id="{34D45F83-709B-BB43-BA51-300C6244F8C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>
                <a:extLst>
                  <a:ext uri="{FF2B5EF4-FFF2-40B4-BE49-F238E27FC236}">
                    <a16:creationId xmlns:a16="http://schemas.microsoft.com/office/drawing/2014/main" id="{AE9D2721-98A8-0048-B168-5E5346A9FA1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0AAB37-D2D3-704F-83FA-44A13CB14DE7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1FF1754D-514B-0244-8B48-2BAB9C48C9A7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>
                <a:extLst>
                  <a:ext uri="{FF2B5EF4-FFF2-40B4-BE49-F238E27FC236}">
                    <a16:creationId xmlns:a16="http://schemas.microsoft.com/office/drawing/2014/main" id="{FF780CA4-5DD8-1142-AA64-1EF9479C48A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>
                  <a:extLst>
                    <a:ext uri="{FF2B5EF4-FFF2-40B4-BE49-F238E27FC236}">
                      <a16:creationId xmlns:a16="http://schemas.microsoft.com/office/drawing/2014/main" id="{444D1680-AB90-8C43-8FC8-A4B646934D61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>
                  <a:extLst>
                    <a:ext uri="{FF2B5EF4-FFF2-40B4-BE49-F238E27FC236}">
                      <a16:creationId xmlns:a16="http://schemas.microsoft.com/office/drawing/2014/main" id="{7A04A8D3-1E40-564F-8C15-C1E2D892E8D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>
                  <a:extLst>
                    <a:ext uri="{FF2B5EF4-FFF2-40B4-BE49-F238E27FC236}">
                      <a16:creationId xmlns:a16="http://schemas.microsoft.com/office/drawing/2014/main" id="{447C30BD-8737-0742-81BD-B3FF4AB204D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>
                  <a:extLst>
                    <a:ext uri="{FF2B5EF4-FFF2-40B4-BE49-F238E27FC236}">
                      <a16:creationId xmlns:a16="http://schemas.microsoft.com/office/drawing/2014/main" id="{BB1D4473-9119-0840-9A84-C40D893FFA1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6FCCEBD5-8CF9-4840-9952-25717A0AF2A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74308F-EB25-2942-9FD0-B125FA983162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>
                <a:extLst>
                  <a:ext uri="{FF2B5EF4-FFF2-40B4-BE49-F238E27FC236}">
                    <a16:creationId xmlns:a16="http://schemas.microsoft.com/office/drawing/2014/main" id="{5F630E02-A136-324D-A4D7-B57DC777DD26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>
                <a:extLst>
                  <a:ext uri="{FF2B5EF4-FFF2-40B4-BE49-F238E27FC236}">
                    <a16:creationId xmlns:a16="http://schemas.microsoft.com/office/drawing/2014/main" id="{4D60BB13-BCBC-3C46-9C03-17E365AA97EF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>
            <a:extLst>
              <a:ext uri="{FF2B5EF4-FFF2-40B4-BE49-F238E27FC236}">
                <a16:creationId xmlns:a16="http://schemas.microsoft.com/office/drawing/2014/main" id="{B500A102-0F84-7B41-A1E8-93087EE1B85B}"/>
              </a:ext>
            </a:extLst>
          </p:cNvPr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3B4C557-EFE4-034F-8CED-1CECAF669786}"/>
              </a:ext>
            </a:extLst>
          </p:cNvPr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04ED975-FFD4-FC47-A363-7A8E81491288}"/>
              </a:ext>
            </a:extLst>
          </p:cNvPr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>
              <a:extLst>
                <a:ext uri="{FF2B5EF4-FFF2-40B4-BE49-F238E27FC236}">
                  <a16:creationId xmlns:a16="http://schemas.microsoft.com/office/drawing/2014/main" id="{11DEE8E5-5AE9-1246-927C-FA6204165383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>
              <a:extLst>
                <a:ext uri="{FF2B5EF4-FFF2-40B4-BE49-F238E27FC236}">
                  <a16:creationId xmlns:a16="http://schemas.microsoft.com/office/drawing/2014/main" id="{F6F1593C-6383-614B-A69B-94CB56841B73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>
              <a:extLst>
                <a:ext uri="{FF2B5EF4-FFF2-40B4-BE49-F238E27FC236}">
                  <a16:creationId xmlns:a16="http://schemas.microsoft.com/office/drawing/2014/main" id="{3FDCA901-9172-1140-8356-5D2B38C74968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>
              <a:extLst>
                <a:ext uri="{FF2B5EF4-FFF2-40B4-BE49-F238E27FC236}">
                  <a16:creationId xmlns:a16="http://schemas.microsoft.com/office/drawing/2014/main" id="{705B66CD-A76F-354E-AEBF-69827476B5DA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>
              <a:extLst>
                <a:ext uri="{FF2B5EF4-FFF2-40B4-BE49-F238E27FC236}">
                  <a16:creationId xmlns:a16="http://schemas.microsoft.com/office/drawing/2014/main" id="{B8D84B19-3B53-E345-91A8-760F9A10388D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>
              <a:extLst>
                <a:ext uri="{FF2B5EF4-FFF2-40B4-BE49-F238E27FC236}">
                  <a16:creationId xmlns:a16="http://schemas.microsoft.com/office/drawing/2014/main" id="{B490127D-8F82-E043-B24A-C6220A5B321B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>
              <a:extLst>
                <a:ext uri="{FF2B5EF4-FFF2-40B4-BE49-F238E27FC236}">
                  <a16:creationId xmlns:a16="http://schemas.microsoft.com/office/drawing/2014/main" id="{26CB4186-6D7D-0A41-9382-D3D05AC58077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>
              <a:extLst>
                <a:ext uri="{FF2B5EF4-FFF2-40B4-BE49-F238E27FC236}">
                  <a16:creationId xmlns:a16="http://schemas.microsoft.com/office/drawing/2014/main" id="{E05B6089-E7C8-E142-8562-55C1FA4AAA20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>
              <a:extLst>
                <a:ext uri="{FF2B5EF4-FFF2-40B4-BE49-F238E27FC236}">
                  <a16:creationId xmlns:a16="http://schemas.microsoft.com/office/drawing/2014/main" id="{F8FEE6CF-9676-4F45-B3AB-7C9847DE4A78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>
              <a:extLst>
                <a:ext uri="{FF2B5EF4-FFF2-40B4-BE49-F238E27FC236}">
                  <a16:creationId xmlns:a16="http://schemas.microsoft.com/office/drawing/2014/main" id="{F2822839-B40C-0C47-9601-E46EA24774E5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>
              <a:extLst>
                <a:ext uri="{FF2B5EF4-FFF2-40B4-BE49-F238E27FC236}">
                  <a16:creationId xmlns:a16="http://schemas.microsoft.com/office/drawing/2014/main" id="{8A368574-35D9-2543-A55D-FF5B76CC4B13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>
              <a:extLst>
                <a:ext uri="{FF2B5EF4-FFF2-40B4-BE49-F238E27FC236}">
                  <a16:creationId xmlns:a16="http://schemas.microsoft.com/office/drawing/2014/main" id="{710BA261-D847-E14A-8C49-EAD17E5C09BC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>
              <a:extLst>
                <a:ext uri="{FF2B5EF4-FFF2-40B4-BE49-F238E27FC236}">
                  <a16:creationId xmlns:a16="http://schemas.microsoft.com/office/drawing/2014/main" id="{15230729-A55A-DA45-8FCA-70D9C126AAD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>
              <a:extLst>
                <a:ext uri="{FF2B5EF4-FFF2-40B4-BE49-F238E27FC236}">
                  <a16:creationId xmlns:a16="http://schemas.microsoft.com/office/drawing/2014/main" id="{208D9671-CC38-594F-B59C-A58E06DB1A9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>
              <a:extLst>
                <a:ext uri="{FF2B5EF4-FFF2-40B4-BE49-F238E27FC236}">
                  <a16:creationId xmlns:a16="http://schemas.microsoft.com/office/drawing/2014/main" id="{5426E934-EEFC-534C-BE56-824A253B1F05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>
              <a:extLst>
                <a:ext uri="{FF2B5EF4-FFF2-40B4-BE49-F238E27FC236}">
                  <a16:creationId xmlns:a16="http://schemas.microsoft.com/office/drawing/2014/main" id="{B1343B12-3682-A949-954B-C6B7DCBB1BFF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>
              <a:extLst>
                <a:ext uri="{FF2B5EF4-FFF2-40B4-BE49-F238E27FC236}">
                  <a16:creationId xmlns:a16="http://schemas.microsoft.com/office/drawing/2014/main" id="{F2988F9B-5BF0-8547-93AD-7B82870BFA5F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>
              <a:extLst>
                <a:ext uri="{FF2B5EF4-FFF2-40B4-BE49-F238E27FC236}">
                  <a16:creationId xmlns:a16="http://schemas.microsoft.com/office/drawing/2014/main" id="{A1D89579-B690-764B-8258-939EFF13B0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>
              <a:extLst>
                <a:ext uri="{FF2B5EF4-FFF2-40B4-BE49-F238E27FC236}">
                  <a16:creationId xmlns:a16="http://schemas.microsoft.com/office/drawing/2014/main" id="{102B9BE0-F985-554B-8F73-CE2F8E3D5FAF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>
              <a:extLst>
                <a:ext uri="{FF2B5EF4-FFF2-40B4-BE49-F238E27FC236}">
                  <a16:creationId xmlns:a16="http://schemas.microsoft.com/office/drawing/2014/main" id="{B67B64E6-725A-FD45-B299-72009FA756B9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>
              <a:extLst>
                <a:ext uri="{FF2B5EF4-FFF2-40B4-BE49-F238E27FC236}">
                  <a16:creationId xmlns:a16="http://schemas.microsoft.com/office/drawing/2014/main" id="{B90833EE-A2E6-0145-84B9-5CF79AB94875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>
              <a:extLst>
                <a:ext uri="{FF2B5EF4-FFF2-40B4-BE49-F238E27FC236}">
                  <a16:creationId xmlns:a16="http://schemas.microsoft.com/office/drawing/2014/main" id="{1304CC7A-A92E-FC44-8A3F-800C730FC036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>
              <a:extLst>
                <a:ext uri="{FF2B5EF4-FFF2-40B4-BE49-F238E27FC236}">
                  <a16:creationId xmlns:a16="http://schemas.microsoft.com/office/drawing/2014/main" id="{00E0CF8F-A709-D84B-899F-012301DC57F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>
              <a:extLst>
                <a:ext uri="{FF2B5EF4-FFF2-40B4-BE49-F238E27FC236}">
                  <a16:creationId xmlns:a16="http://schemas.microsoft.com/office/drawing/2014/main" id="{E51C941F-8DFD-0241-8B24-E50565EA8A0C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>
              <a:extLst>
                <a:ext uri="{FF2B5EF4-FFF2-40B4-BE49-F238E27FC236}">
                  <a16:creationId xmlns:a16="http://schemas.microsoft.com/office/drawing/2014/main" id="{11CCA434-C6AC-6647-843D-919477D84542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>
              <a:extLst>
                <a:ext uri="{FF2B5EF4-FFF2-40B4-BE49-F238E27FC236}">
                  <a16:creationId xmlns:a16="http://schemas.microsoft.com/office/drawing/2014/main" id="{A151BE5E-3A80-E14E-999D-484CCF5BA790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>
              <a:extLst>
                <a:ext uri="{FF2B5EF4-FFF2-40B4-BE49-F238E27FC236}">
                  <a16:creationId xmlns:a16="http://schemas.microsoft.com/office/drawing/2014/main" id="{6CD11679-0599-6647-A9DA-4C6D9968513C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>
              <a:extLst>
                <a:ext uri="{FF2B5EF4-FFF2-40B4-BE49-F238E27FC236}">
                  <a16:creationId xmlns:a16="http://schemas.microsoft.com/office/drawing/2014/main" id="{1526DD58-72D9-FF4C-9F7C-52EBB3176D0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>
              <a:extLst>
                <a:ext uri="{FF2B5EF4-FFF2-40B4-BE49-F238E27FC236}">
                  <a16:creationId xmlns:a16="http://schemas.microsoft.com/office/drawing/2014/main" id="{9381EFA1-1510-4C46-BCAA-0BC1E23F1EAE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>
              <a:extLst>
                <a:ext uri="{FF2B5EF4-FFF2-40B4-BE49-F238E27FC236}">
                  <a16:creationId xmlns:a16="http://schemas.microsoft.com/office/drawing/2014/main" id="{BCA397B3-3E85-9748-BB07-F3D71B686AA1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>
              <a:extLst>
                <a:ext uri="{FF2B5EF4-FFF2-40B4-BE49-F238E27FC236}">
                  <a16:creationId xmlns:a16="http://schemas.microsoft.com/office/drawing/2014/main" id="{509CC750-D4C2-BF41-9C34-AACD785CA064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>
              <a:extLst>
                <a:ext uri="{FF2B5EF4-FFF2-40B4-BE49-F238E27FC236}">
                  <a16:creationId xmlns:a16="http://schemas.microsoft.com/office/drawing/2014/main" id="{D59BDD96-893A-FB49-9A88-B174F2720968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>
              <a:extLst>
                <a:ext uri="{FF2B5EF4-FFF2-40B4-BE49-F238E27FC236}">
                  <a16:creationId xmlns:a16="http://schemas.microsoft.com/office/drawing/2014/main" id="{8767FB81-79E0-3544-8F47-25B64289B347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>
              <a:extLst>
                <a:ext uri="{FF2B5EF4-FFF2-40B4-BE49-F238E27FC236}">
                  <a16:creationId xmlns:a16="http://schemas.microsoft.com/office/drawing/2014/main" id="{7764EBC0-4683-064F-810B-2F184F24192C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>
              <a:extLst>
                <a:ext uri="{FF2B5EF4-FFF2-40B4-BE49-F238E27FC236}">
                  <a16:creationId xmlns:a16="http://schemas.microsoft.com/office/drawing/2014/main" id="{C2B12B06-54EC-7240-9564-52162A320ECD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>
              <a:extLst>
                <a:ext uri="{FF2B5EF4-FFF2-40B4-BE49-F238E27FC236}">
                  <a16:creationId xmlns:a16="http://schemas.microsoft.com/office/drawing/2014/main" id="{F3EC1074-CF0F-4D4D-B01B-D3B3E5741E96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>
              <a:extLst>
                <a:ext uri="{FF2B5EF4-FFF2-40B4-BE49-F238E27FC236}">
                  <a16:creationId xmlns:a16="http://schemas.microsoft.com/office/drawing/2014/main" id="{CF1D4698-2E82-3B49-A42C-28F627EB02F9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>
              <a:extLst>
                <a:ext uri="{FF2B5EF4-FFF2-40B4-BE49-F238E27FC236}">
                  <a16:creationId xmlns:a16="http://schemas.microsoft.com/office/drawing/2014/main" id="{69D3E2CC-4D51-554D-8FEB-E463571897E3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>
              <a:extLst>
                <a:ext uri="{FF2B5EF4-FFF2-40B4-BE49-F238E27FC236}">
                  <a16:creationId xmlns:a16="http://schemas.microsoft.com/office/drawing/2014/main" id="{12BCEB71-B3F0-7748-A4E6-E684894D206B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>
              <a:extLst>
                <a:ext uri="{FF2B5EF4-FFF2-40B4-BE49-F238E27FC236}">
                  <a16:creationId xmlns:a16="http://schemas.microsoft.com/office/drawing/2014/main" id="{512B7DAB-B4B3-7C4D-AD11-13EE2C7AA025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>
              <a:extLst>
                <a:ext uri="{FF2B5EF4-FFF2-40B4-BE49-F238E27FC236}">
                  <a16:creationId xmlns:a16="http://schemas.microsoft.com/office/drawing/2014/main" id="{81E114EE-030C-904F-A5F8-65995FCD41BB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>
              <a:extLst>
                <a:ext uri="{FF2B5EF4-FFF2-40B4-BE49-F238E27FC236}">
                  <a16:creationId xmlns:a16="http://schemas.microsoft.com/office/drawing/2014/main" id="{BD2561EC-854E-6D4F-885A-52CB41D19CE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>
              <a:extLst>
                <a:ext uri="{FF2B5EF4-FFF2-40B4-BE49-F238E27FC236}">
                  <a16:creationId xmlns:a16="http://schemas.microsoft.com/office/drawing/2014/main" id="{B3955703-8652-F048-88A4-7340D13327E4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>
              <a:extLst>
                <a:ext uri="{FF2B5EF4-FFF2-40B4-BE49-F238E27FC236}">
                  <a16:creationId xmlns:a16="http://schemas.microsoft.com/office/drawing/2014/main" id="{49A287D4-9D67-2A4C-A95E-7AB24AA65CCA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>
              <a:extLst>
                <a:ext uri="{FF2B5EF4-FFF2-40B4-BE49-F238E27FC236}">
                  <a16:creationId xmlns:a16="http://schemas.microsoft.com/office/drawing/2014/main" id="{83FABB48-9E46-2F4B-8E09-63156BA5CE10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>
              <a:extLst>
                <a:ext uri="{FF2B5EF4-FFF2-40B4-BE49-F238E27FC236}">
                  <a16:creationId xmlns:a16="http://schemas.microsoft.com/office/drawing/2014/main" id="{3116207E-4735-3B41-BC91-A8E00E27A3F7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>
              <a:extLst>
                <a:ext uri="{FF2B5EF4-FFF2-40B4-BE49-F238E27FC236}">
                  <a16:creationId xmlns:a16="http://schemas.microsoft.com/office/drawing/2014/main" id="{2DA0D453-79E0-6640-8D53-9A47AABB2755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>
              <a:extLst>
                <a:ext uri="{FF2B5EF4-FFF2-40B4-BE49-F238E27FC236}">
                  <a16:creationId xmlns:a16="http://schemas.microsoft.com/office/drawing/2014/main" id="{DDE030F6-425E-4E4E-9BA0-25DD87B3F1C4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>
              <a:extLst>
                <a:ext uri="{FF2B5EF4-FFF2-40B4-BE49-F238E27FC236}">
                  <a16:creationId xmlns:a16="http://schemas.microsoft.com/office/drawing/2014/main" id="{7D1B781B-34F0-E844-B665-8A52CDBD0445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>
              <a:extLst>
                <a:ext uri="{FF2B5EF4-FFF2-40B4-BE49-F238E27FC236}">
                  <a16:creationId xmlns:a16="http://schemas.microsoft.com/office/drawing/2014/main" id="{CA142F34-7ECD-4C45-83BE-8D00571DE848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>
              <a:extLst>
                <a:ext uri="{FF2B5EF4-FFF2-40B4-BE49-F238E27FC236}">
                  <a16:creationId xmlns:a16="http://schemas.microsoft.com/office/drawing/2014/main" id="{E4C7C920-F8D0-E04D-98E7-CBD43296564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058FFFB-B3B4-044B-8310-EDE17AE472AF}"/>
              </a:ext>
            </a:extLst>
          </p:cNvPr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>
              <a:extLst>
                <a:ext uri="{FF2B5EF4-FFF2-40B4-BE49-F238E27FC236}">
                  <a16:creationId xmlns:a16="http://schemas.microsoft.com/office/drawing/2014/main" id="{0D787789-93FB-6A4E-9E74-E8E3075A7B94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>
              <a:extLst>
                <a:ext uri="{FF2B5EF4-FFF2-40B4-BE49-F238E27FC236}">
                  <a16:creationId xmlns:a16="http://schemas.microsoft.com/office/drawing/2014/main" id="{4636372B-7B07-FD47-93C3-7359EB73D0A9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>
              <a:extLst>
                <a:ext uri="{FF2B5EF4-FFF2-40B4-BE49-F238E27FC236}">
                  <a16:creationId xmlns:a16="http://schemas.microsoft.com/office/drawing/2014/main" id="{66546704-B451-0E4B-B58F-2C522BAFCEE3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>
            <a:extLst>
              <a:ext uri="{FF2B5EF4-FFF2-40B4-BE49-F238E27FC236}">
                <a16:creationId xmlns:a16="http://schemas.microsoft.com/office/drawing/2014/main" id="{C9E898F5-516A-604F-AC98-33D51C6AF884}"/>
              </a:ext>
            </a:extLst>
          </p:cNvPr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CA97FC4A-4882-FF4E-B2F7-5D893A0AA47D}"/>
              </a:ext>
            </a:extLst>
          </p:cNvPr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31DEE770-0BCC-BB44-9F15-CA2C9A57CEDC}"/>
              </a:ext>
            </a:extLst>
          </p:cNvPr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>
              <a:extLst>
                <a:ext uri="{FF2B5EF4-FFF2-40B4-BE49-F238E27FC236}">
                  <a16:creationId xmlns:a16="http://schemas.microsoft.com/office/drawing/2014/main" id="{4C68DD40-E42C-0D43-91AE-2185D8FCD891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>
              <a:extLst>
                <a:ext uri="{FF2B5EF4-FFF2-40B4-BE49-F238E27FC236}">
                  <a16:creationId xmlns:a16="http://schemas.microsoft.com/office/drawing/2014/main" id="{8D77ED2C-C3AD-624A-8791-BF1DFA8581DA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>
              <a:extLst>
                <a:ext uri="{FF2B5EF4-FFF2-40B4-BE49-F238E27FC236}">
                  <a16:creationId xmlns:a16="http://schemas.microsoft.com/office/drawing/2014/main" id="{961BBEA9-71D2-C740-B7BE-7A8EA7AF6E17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>
              <a:extLst>
                <a:ext uri="{FF2B5EF4-FFF2-40B4-BE49-F238E27FC236}">
                  <a16:creationId xmlns:a16="http://schemas.microsoft.com/office/drawing/2014/main" id="{6B5442F8-D21F-2346-97D1-58EF8764998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>
              <a:extLst>
                <a:ext uri="{FF2B5EF4-FFF2-40B4-BE49-F238E27FC236}">
                  <a16:creationId xmlns:a16="http://schemas.microsoft.com/office/drawing/2014/main" id="{6FEA1B83-A2A8-3348-A536-12476A7044C0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>
              <a:extLst>
                <a:ext uri="{FF2B5EF4-FFF2-40B4-BE49-F238E27FC236}">
                  <a16:creationId xmlns:a16="http://schemas.microsoft.com/office/drawing/2014/main" id="{035D386E-34B2-AB4C-9372-1EE05EC7329D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>
              <a:extLst>
                <a:ext uri="{FF2B5EF4-FFF2-40B4-BE49-F238E27FC236}">
                  <a16:creationId xmlns:a16="http://schemas.microsoft.com/office/drawing/2014/main" id="{700AF0B8-4D2A-9545-9CAF-95ED40ECC953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>
              <a:extLst>
                <a:ext uri="{FF2B5EF4-FFF2-40B4-BE49-F238E27FC236}">
                  <a16:creationId xmlns:a16="http://schemas.microsoft.com/office/drawing/2014/main" id="{5ADDBA09-B794-704B-B7EA-FDB915B4CD2F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>
              <a:extLst>
                <a:ext uri="{FF2B5EF4-FFF2-40B4-BE49-F238E27FC236}">
                  <a16:creationId xmlns:a16="http://schemas.microsoft.com/office/drawing/2014/main" id="{4E8B4BC0-AB41-F44F-9967-506F741EBB1C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>
              <a:extLst>
                <a:ext uri="{FF2B5EF4-FFF2-40B4-BE49-F238E27FC236}">
                  <a16:creationId xmlns:a16="http://schemas.microsoft.com/office/drawing/2014/main" id="{20AE8CD7-9BE5-4741-90C3-DBBDD0527666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>
              <a:extLst>
                <a:ext uri="{FF2B5EF4-FFF2-40B4-BE49-F238E27FC236}">
                  <a16:creationId xmlns:a16="http://schemas.microsoft.com/office/drawing/2014/main" id="{E343EC21-000B-C746-AE0A-CFD99E6D143B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>
              <a:extLst>
                <a:ext uri="{FF2B5EF4-FFF2-40B4-BE49-F238E27FC236}">
                  <a16:creationId xmlns:a16="http://schemas.microsoft.com/office/drawing/2014/main" id="{BB2EF6B4-5CB8-994B-862D-C9A4EB5D6FEA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>
              <a:extLst>
                <a:ext uri="{FF2B5EF4-FFF2-40B4-BE49-F238E27FC236}">
                  <a16:creationId xmlns:a16="http://schemas.microsoft.com/office/drawing/2014/main" id="{3F09BA06-1C4C-8A46-B1C7-58F1F2FAB730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>
              <a:extLst>
                <a:ext uri="{FF2B5EF4-FFF2-40B4-BE49-F238E27FC236}">
                  <a16:creationId xmlns:a16="http://schemas.microsoft.com/office/drawing/2014/main" id="{507E31BD-1D06-8541-A390-F1EB738788E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>
              <a:extLst>
                <a:ext uri="{FF2B5EF4-FFF2-40B4-BE49-F238E27FC236}">
                  <a16:creationId xmlns:a16="http://schemas.microsoft.com/office/drawing/2014/main" id="{70E8956F-8623-794F-8004-4F5BA4E81522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>
              <a:extLst>
                <a:ext uri="{FF2B5EF4-FFF2-40B4-BE49-F238E27FC236}">
                  <a16:creationId xmlns:a16="http://schemas.microsoft.com/office/drawing/2014/main" id="{98D64FA8-7238-654E-89CB-AFEB7FB1BE5A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>
              <a:extLst>
                <a:ext uri="{FF2B5EF4-FFF2-40B4-BE49-F238E27FC236}">
                  <a16:creationId xmlns:a16="http://schemas.microsoft.com/office/drawing/2014/main" id="{DC46A699-F050-374C-87E8-23FBBA87B3D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>
              <a:extLst>
                <a:ext uri="{FF2B5EF4-FFF2-40B4-BE49-F238E27FC236}">
                  <a16:creationId xmlns:a16="http://schemas.microsoft.com/office/drawing/2014/main" id="{B1DB2648-3088-7643-B872-A62572EC87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>
              <a:extLst>
                <a:ext uri="{FF2B5EF4-FFF2-40B4-BE49-F238E27FC236}">
                  <a16:creationId xmlns:a16="http://schemas.microsoft.com/office/drawing/2014/main" id="{6C9BDC9C-B1EC-014F-95A2-2A99A5297758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>
              <a:extLst>
                <a:ext uri="{FF2B5EF4-FFF2-40B4-BE49-F238E27FC236}">
                  <a16:creationId xmlns:a16="http://schemas.microsoft.com/office/drawing/2014/main" id="{BF64E5CB-523C-AD49-A1B8-026E1F8B955B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>
              <a:extLst>
                <a:ext uri="{FF2B5EF4-FFF2-40B4-BE49-F238E27FC236}">
                  <a16:creationId xmlns:a16="http://schemas.microsoft.com/office/drawing/2014/main" id="{81BED09D-A070-0943-AE25-01D258AAD4DF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>
              <a:extLst>
                <a:ext uri="{FF2B5EF4-FFF2-40B4-BE49-F238E27FC236}">
                  <a16:creationId xmlns:a16="http://schemas.microsoft.com/office/drawing/2014/main" id="{B71ABCB3-316E-8044-9A1D-BC47F078577B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>
              <a:extLst>
                <a:ext uri="{FF2B5EF4-FFF2-40B4-BE49-F238E27FC236}">
                  <a16:creationId xmlns:a16="http://schemas.microsoft.com/office/drawing/2014/main" id="{1325A1ED-ED07-DB44-9E1B-5B12F51F5460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>
              <a:extLst>
                <a:ext uri="{FF2B5EF4-FFF2-40B4-BE49-F238E27FC236}">
                  <a16:creationId xmlns:a16="http://schemas.microsoft.com/office/drawing/2014/main" id="{7A100325-4A2F-B040-88CE-D648DA24145F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>
              <a:extLst>
                <a:ext uri="{FF2B5EF4-FFF2-40B4-BE49-F238E27FC236}">
                  <a16:creationId xmlns:a16="http://schemas.microsoft.com/office/drawing/2014/main" id="{0328E8D7-89B4-C04F-9D1F-97137BED86DA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>
              <a:extLst>
                <a:ext uri="{FF2B5EF4-FFF2-40B4-BE49-F238E27FC236}">
                  <a16:creationId xmlns:a16="http://schemas.microsoft.com/office/drawing/2014/main" id="{16137EAD-76BD-6C41-8838-7DC6E42F4B0C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>
              <a:extLst>
                <a:ext uri="{FF2B5EF4-FFF2-40B4-BE49-F238E27FC236}">
                  <a16:creationId xmlns:a16="http://schemas.microsoft.com/office/drawing/2014/main" id="{C74F3F6F-2E02-5849-9ABE-CD1F80D374AA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>
              <a:extLst>
                <a:ext uri="{FF2B5EF4-FFF2-40B4-BE49-F238E27FC236}">
                  <a16:creationId xmlns:a16="http://schemas.microsoft.com/office/drawing/2014/main" id="{3527F8BD-9DF8-3948-B027-2617EB4EDE5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>
              <a:extLst>
                <a:ext uri="{FF2B5EF4-FFF2-40B4-BE49-F238E27FC236}">
                  <a16:creationId xmlns:a16="http://schemas.microsoft.com/office/drawing/2014/main" id="{A587793B-231C-6E45-B6D3-9EC084FC0199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>
              <a:extLst>
                <a:ext uri="{FF2B5EF4-FFF2-40B4-BE49-F238E27FC236}">
                  <a16:creationId xmlns:a16="http://schemas.microsoft.com/office/drawing/2014/main" id="{C7464804-9EC2-D44E-A7A6-F64A702AF7A7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>
              <a:extLst>
                <a:ext uri="{FF2B5EF4-FFF2-40B4-BE49-F238E27FC236}">
                  <a16:creationId xmlns:a16="http://schemas.microsoft.com/office/drawing/2014/main" id="{95F39BD2-3B60-7348-99C8-97C0E79C838C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>
              <a:extLst>
                <a:ext uri="{FF2B5EF4-FFF2-40B4-BE49-F238E27FC236}">
                  <a16:creationId xmlns:a16="http://schemas.microsoft.com/office/drawing/2014/main" id="{0A8A36E4-4DD3-844F-9A5D-935470701055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>
              <a:extLst>
                <a:ext uri="{FF2B5EF4-FFF2-40B4-BE49-F238E27FC236}">
                  <a16:creationId xmlns:a16="http://schemas.microsoft.com/office/drawing/2014/main" id="{6ADABA52-9B71-C549-A3DA-7E0871A71069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>
              <a:extLst>
                <a:ext uri="{FF2B5EF4-FFF2-40B4-BE49-F238E27FC236}">
                  <a16:creationId xmlns:a16="http://schemas.microsoft.com/office/drawing/2014/main" id="{C21D29C1-DCB1-6745-AABB-932B8DBF3AC8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>
              <a:extLst>
                <a:ext uri="{FF2B5EF4-FFF2-40B4-BE49-F238E27FC236}">
                  <a16:creationId xmlns:a16="http://schemas.microsoft.com/office/drawing/2014/main" id="{6AD288E7-E03C-644D-AD0A-8816E899FBCA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>
              <a:extLst>
                <a:ext uri="{FF2B5EF4-FFF2-40B4-BE49-F238E27FC236}">
                  <a16:creationId xmlns:a16="http://schemas.microsoft.com/office/drawing/2014/main" id="{A0E32C3C-17D9-994B-8FCD-78BE8ADB2E14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>
              <a:extLst>
                <a:ext uri="{FF2B5EF4-FFF2-40B4-BE49-F238E27FC236}">
                  <a16:creationId xmlns:a16="http://schemas.microsoft.com/office/drawing/2014/main" id="{ED220B51-2F41-1445-9C0C-9C35F5B6B013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>
              <a:extLst>
                <a:ext uri="{FF2B5EF4-FFF2-40B4-BE49-F238E27FC236}">
                  <a16:creationId xmlns:a16="http://schemas.microsoft.com/office/drawing/2014/main" id="{DDC56745-B6F1-2C4F-9A42-A15DD1C8C7CF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>
              <a:extLst>
                <a:ext uri="{FF2B5EF4-FFF2-40B4-BE49-F238E27FC236}">
                  <a16:creationId xmlns:a16="http://schemas.microsoft.com/office/drawing/2014/main" id="{FC99296D-5FCC-CE47-BC03-E359B761D6A0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>
              <a:extLst>
                <a:ext uri="{FF2B5EF4-FFF2-40B4-BE49-F238E27FC236}">
                  <a16:creationId xmlns:a16="http://schemas.microsoft.com/office/drawing/2014/main" id="{6BADD890-BE7C-9E42-815E-9B96442D2F68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>
              <a:extLst>
                <a:ext uri="{FF2B5EF4-FFF2-40B4-BE49-F238E27FC236}">
                  <a16:creationId xmlns:a16="http://schemas.microsoft.com/office/drawing/2014/main" id="{E4BD9E49-DB7B-394C-9528-F0B14DAD6BC2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>
              <a:extLst>
                <a:ext uri="{FF2B5EF4-FFF2-40B4-BE49-F238E27FC236}">
                  <a16:creationId xmlns:a16="http://schemas.microsoft.com/office/drawing/2014/main" id="{A90D996B-5860-D14D-B511-F055611B6C3C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>
              <a:extLst>
                <a:ext uri="{FF2B5EF4-FFF2-40B4-BE49-F238E27FC236}">
                  <a16:creationId xmlns:a16="http://schemas.microsoft.com/office/drawing/2014/main" id="{12A3843C-2D1F-2844-B8C9-8F9A0903E536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>
              <a:extLst>
                <a:ext uri="{FF2B5EF4-FFF2-40B4-BE49-F238E27FC236}">
                  <a16:creationId xmlns:a16="http://schemas.microsoft.com/office/drawing/2014/main" id="{82C28A19-84F1-564A-A9FB-6F7D7EF9EB40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>
              <a:extLst>
                <a:ext uri="{FF2B5EF4-FFF2-40B4-BE49-F238E27FC236}">
                  <a16:creationId xmlns:a16="http://schemas.microsoft.com/office/drawing/2014/main" id="{829438F5-C165-0247-9A27-66728051CABE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>
              <a:extLst>
                <a:ext uri="{FF2B5EF4-FFF2-40B4-BE49-F238E27FC236}">
                  <a16:creationId xmlns:a16="http://schemas.microsoft.com/office/drawing/2014/main" id="{9D62BA84-CC5C-3540-AF3C-3BE52CC13ED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>
              <a:extLst>
                <a:ext uri="{FF2B5EF4-FFF2-40B4-BE49-F238E27FC236}">
                  <a16:creationId xmlns:a16="http://schemas.microsoft.com/office/drawing/2014/main" id="{199B9D68-5BBB-4A41-8EB1-01E8850D44FB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>
              <a:extLst>
                <a:ext uri="{FF2B5EF4-FFF2-40B4-BE49-F238E27FC236}">
                  <a16:creationId xmlns:a16="http://schemas.microsoft.com/office/drawing/2014/main" id="{F17F40C2-22CD-FE4A-A794-A11DA9B6E672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>
              <a:extLst>
                <a:ext uri="{FF2B5EF4-FFF2-40B4-BE49-F238E27FC236}">
                  <a16:creationId xmlns:a16="http://schemas.microsoft.com/office/drawing/2014/main" id="{B2010476-8739-6D4F-BD37-562F18BD08F8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>
              <a:extLst>
                <a:ext uri="{FF2B5EF4-FFF2-40B4-BE49-F238E27FC236}">
                  <a16:creationId xmlns:a16="http://schemas.microsoft.com/office/drawing/2014/main" id="{B70CAC85-DDDD-0D4E-9119-D3687BA2C49B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>
              <a:extLst>
                <a:ext uri="{FF2B5EF4-FFF2-40B4-BE49-F238E27FC236}">
                  <a16:creationId xmlns:a16="http://schemas.microsoft.com/office/drawing/2014/main" id="{39431A97-4387-F441-9551-B11966C7E7AD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3CF2C3C-E769-C848-A67C-38E920C847A5}"/>
              </a:ext>
            </a:extLst>
          </p:cNvPr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>
              <a:extLst>
                <a:ext uri="{FF2B5EF4-FFF2-40B4-BE49-F238E27FC236}">
                  <a16:creationId xmlns:a16="http://schemas.microsoft.com/office/drawing/2014/main" id="{F7A205FF-3BD5-6145-BD20-D6852B542A5E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>
              <a:extLst>
                <a:ext uri="{FF2B5EF4-FFF2-40B4-BE49-F238E27FC236}">
                  <a16:creationId xmlns:a16="http://schemas.microsoft.com/office/drawing/2014/main" id="{BCBDE254-392B-1146-891C-93FF674B617D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>
              <a:extLst>
                <a:ext uri="{FF2B5EF4-FFF2-40B4-BE49-F238E27FC236}">
                  <a16:creationId xmlns:a16="http://schemas.microsoft.com/office/drawing/2014/main" id="{5D3D61B5-25ED-8E42-B323-19DA41DA4AA1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>
            <a:extLst>
              <a:ext uri="{FF2B5EF4-FFF2-40B4-BE49-F238E27FC236}">
                <a16:creationId xmlns:a16="http://schemas.microsoft.com/office/drawing/2014/main" id="{565A0A1A-F0FE-934A-95BF-3070C23BE8E0}"/>
              </a:ext>
            </a:extLst>
          </p:cNvPr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>
            <a:extLst>
              <a:ext uri="{FF2B5EF4-FFF2-40B4-BE49-F238E27FC236}">
                <a16:creationId xmlns:a16="http://schemas.microsoft.com/office/drawing/2014/main" id="{6AE3773C-CC32-1943-BB67-5AFA1B66779C}"/>
              </a:ext>
            </a:extLst>
          </p:cNvPr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85E86C6-5920-824D-B145-3ABC95F9B9A7}"/>
              </a:ext>
            </a:extLst>
          </p:cNvPr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>
              <a:extLst>
                <a:ext uri="{FF2B5EF4-FFF2-40B4-BE49-F238E27FC236}">
                  <a16:creationId xmlns:a16="http://schemas.microsoft.com/office/drawing/2014/main" id="{611FD9D7-96FC-344F-B771-63229DE45375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>
              <a:extLst>
                <a:ext uri="{FF2B5EF4-FFF2-40B4-BE49-F238E27FC236}">
                  <a16:creationId xmlns:a16="http://schemas.microsoft.com/office/drawing/2014/main" id="{30C5675A-072C-AA45-90FC-828A03410F4C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>
              <a:extLst>
                <a:ext uri="{FF2B5EF4-FFF2-40B4-BE49-F238E27FC236}">
                  <a16:creationId xmlns:a16="http://schemas.microsoft.com/office/drawing/2014/main" id="{EE7534E8-1E40-394F-899C-BAB320E82B4A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>
              <a:extLst>
                <a:ext uri="{FF2B5EF4-FFF2-40B4-BE49-F238E27FC236}">
                  <a16:creationId xmlns:a16="http://schemas.microsoft.com/office/drawing/2014/main" id="{92901FD4-B36C-7C4A-9D36-D8375CEAA2F7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>
              <a:extLst>
                <a:ext uri="{FF2B5EF4-FFF2-40B4-BE49-F238E27FC236}">
                  <a16:creationId xmlns:a16="http://schemas.microsoft.com/office/drawing/2014/main" id="{9168F4AD-663E-4544-8BA5-CC90B00676EB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>
              <a:extLst>
                <a:ext uri="{FF2B5EF4-FFF2-40B4-BE49-F238E27FC236}">
                  <a16:creationId xmlns:a16="http://schemas.microsoft.com/office/drawing/2014/main" id="{03766C08-ACEF-7649-BF8E-D0B1EEE35C0F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>
              <a:extLst>
                <a:ext uri="{FF2B5EF4-FFF2-40B4-BE49-F238E27FC236}">
                  <a16:creationId xmlns:a16="http://schemas.microsoft.com/office/drawing/2014/main" id="{67B2D4E6-4FB3-5A4B-9F40-51F40FE83CE6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>
              <a:extLst>
                <a:ext uri="{FF2B5EF4-FFF2-40B4-BE49-F238E27FC236}">
                  <a16:creationId xmlns:a16="http://schemas.microsoft.com/office/drawing/2014/main" id="{3DEE7CC0-B574-894D-AEDF-9FAE137808B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>
              <a:extLst>
                <a:ext uri="{FF2B5EF4-FFF2-40B4-BE49-F238E27FC236}">
                  <a16:creationId xmlns:a16="http://schemas.microsoft.com/office/drawing/2014/main" id="{9FCFFC7D-CAEE-364F-9456-4952E87F44E3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>
              <a:extLst>
                <a:ext uri="{FF2B5EF4-FFF2-40B4-BE49-F238E27FC236}">
                  <a16:creationId xmlns:a16="http://schemas.microsoft.com/office/drawing/2014/main" id="{B6C86DD6-910A-6749-B4DB-33AECF3F4701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>
              <a:extLst>
                <a:ext uri="{FF2B5EF4-FFF2-40B4-BE49-F238E27FC236}">
                  <a16:creationId xmlns:a16="http://schemas.microsoft.com/office/drawing/2014/main" id="{5D3D2654-0460-D348-850F-2AD9525C56F7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>
              <a:extLst>
                <a:ext uri="{FF2B5EF4-FFF2-40B4-BE49-F238E27FC236}">
                  <a16:creationId xmlns:a16="http://schemas.microsoft.com/office/drawing/2014/main" id="{C8D26210-064E-5F40-967B-C4AC8E3E0A62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>
              <a:extLst>
                <a:ext uri="{FF2B5EF4-FFF2-40B4-BE49-F238E27FC236}">
                  <a16:creationId xmlns:a16="http://schemas.microsoft.com/office/drawing/2014/main" id="{F6ABE1A5-F44E-EB4C-B2CF-D6B2161C16F7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>
              <a:extLst>
                <a:ext uri="{FF2B5EF4-FFF2-40B4-BE49-F238E27FC236}">
                  <a16:creationId xmlns:a16="http://schemas.microsoft.com/office/drawing/2014/main" id="{167EC065-7D91-DC42-B5DA-97BD664B599B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>
              <a:extLst>
                <a:ext uri="{FF2B5EF4-FFF2-40B4-BE49-F238E27FC236}">
                  <a16:creationId xmlns:a16="http://schemas.microsoft.com/office/drawing/2014/main" id="{C2378A10-998B-EB47-A026-4789D067EBFC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>
              <a:extLst>
                <a:ext uri="{FF2B5EF4-FFF2-40B4-BE49-F238E27FC236}">
                  <a16:creationId xmlns:a16="http://schemas.microsoft.com/office/drawing/2014/main" id="{F9D275D2-D4E4-1248-884F-C4A849EF00B9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>
              <a:extLst>
                <a:ext uri="{FF2B5EF4-FFF2-40B4-BE49-F238E27FC236}">
                  <a16:creationId xmlns:a16="http://schemas.microsoft.com/office/drawing/2014/main" id="{F2EB1BBA-686E-3043-AAE6-D8A016630E08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>
              <a:extLst>
                <a:ext uri="{FF2B5EF4-FFF2-40B4-BE49-F238E27FC236}">
                  <a16:creationId xmlns:a16="http://schemas.microsoft.com/office/drawing/2014/main" id="{643C991D-E573-AE48-949F-E0A5BD675B8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>
              <a:extLst>
                <a:ext uri="{FF2B5EF4-FFF2-40B4-BE49-F238E27FC236}">
                  <a16:creationId xmlns:a16="http://schemas.microsoft.com/office/drawing/2014/main" id="{AFD0E03F-E633-C147-871D-1851C3060AE0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>
              <a:extLst>
                <a:ext uri="{FF2B5EF4-FFF2-40B4-BE49-F238E27FC236}">
                  <a16:creationId xmlns:a16="http://schemas.microsoft.com/office/drawing/2014/main" id="{38D74141-385B-FF40-A6E4-31614C9470B2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>
              <a:extLst>
                <a:ext uri="{FF2B5EF4-FFF2-40B4-BE49-F238E27FC236}">
                  <a16:creationId xmlns:a16="http://schemas.microsoft.com/office/drawing/2014/main" id="{7439327B-1974-AB4E-9836-EAA5AAB44E19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>
              <a:extLst>
                <a:ext uri="{FF2B5EF4-FFF2-40B4-BE49-F238E27FC236}">
                  <a16:creationId xmlns:a16="http://schemas.microsoft.com/office/drawing/2014/main" id="{F48D0277-ED58-564B-BBA4-CCAD666FD115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>
              <a:extLst>
                <a:ext uri="{FF2B5EF4-FFF2-40B4-BE49-F238E27FC236}">
                  <a16:creationId xmlns:a16="http://schemas.microsoft.com/office/drawing/2014/main" id="{E2364FB5-0D2C-0546-B6DC-C746F21CEEC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>
              <a:extLst>
                <a:ext uri="{FF2B5EF4-FFF2-40B4-BE49-F238E27FC236}">
                  <a16:creationId xmlns:a16="http://schemas.microsoft.com/office/drawing/2014/main" id="{650B4EBF-0300-604F-BCA5-F54545D03514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>
              <a:extLst>
                <a:ext uri="{FF2B5EF4-FFF2-40B4-BE49-F238E27FC236}">
                  <a16:creationId xmlns:a16="http://schemas.microsoft.com/office/drawing/2014/main" id="{D9EF559D-96D7-B341-99EB-51051B21021F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>
              <a:extLst>
                <a:ext uri="{FF2B5EF4-FFF2-40B4-BE49-F238E27FC236}">
                  <a16:creationId xmlns:a16="http://schemas.microsoft.com/office/drawing/2014/main" id="{75F7AF98-FEB8-994B-BD2A-079535AFACD6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>
              <a:extLst>
                <a:ext uri="{FF2B5EF4-FFF2-40B4-BE49-F238E27FC236}">
                  <a16:creationId xmlns:a16="http://schemas.microsoft.com/office/drawing/2014/main" id="{7F012C09-6F10-E642-96A8-050327B5E46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>
              <a:extLst>
                <a:ext uri="{FF2B5EF4-FFF2-40B4-BE49-F238E27FC236}">
                  <a16:creationId xmlns:a16="http://schemas.microsoft.com/office/drawing/2014/main" id="{91AA3328-54C8-FC43-9B08-8740DA3A3352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>
              <a:extLst>
                <a:ext uri="{FF2B5EF4-FFF2-40B4-BE49-F238E27FC236}">
                  <a16:creationId xmlns:a16="http://schemas.microsoft.com/office/drawing/2014/main" id="{34DA9A14-3451-2A43-AFD5-C007B537FD47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>
              <a:extLst>
                <a:ext uri="{FF2B5EF4-FFF2-40B4-BE49-F238E27FC236}">
                  <a16:creationId xmlns:a16="http://schemas.microsoft.com/office/drawing/2014/main" id="{0633FE5D-569D-A847-B5F1-CE15631BBBC6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>
              <a:extLst>
                <a:ext uri="{FF2B5EF4-FFF2-40B4-BE49-F238E27FC236}">
                  <a16:creationId xmlns:a16="http://schemas.microsoft.com/office/drawing/2014/main" id="{2ED364DD-57F3-2544-9417-2B64C77FD95B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>
              <a:extLst>
                <a:ext uri="{FF2B5EF4-FFF2-40B4-BE49-F238E27FC236}">
                  <a16:creationId xmlns:a16="http://schemas.microsoft.com/office/drawing/2014/main" id="{833091B5-775D-3047-AA6D-CAA1A133D9F6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>
              <a:extLst>
                <a:ext uri="{FF2B5EF4-FFF2-40B4-BE49-F238E27FC236}">
                  <a16:creationId xmlns:a16="http://schemas.microsoft.com/office/drawing/2014/main" id="{F13133AA-237C-E348-A917-A11633C229D3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>
              <a:extLst>
                <a:ext uri="{FF2B5EF4-FFF2-40B4-BE49-F238E27FC236}">
                  <a16:creationId xmlns:a16="http://schemas.microsoft.com/office/drawing/2014/main" id="{57E846CC-C245-F34A-B407-6EA555EC770A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>
              <a:extLst>
                <a:ext uri="{FF2B5EF4-FFF2-40B4-BE49-F238E27FC236}">
                  <a16:creationId xmlns:a16="http://schemas.microsoft.com/office/drawing/2014/main" id="{68E69948-A2FC-994C-B110-7B50AF6EE38F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>
              <a:extLst>
                <a:ext uri="{FF2B5EF4-FFF2-40B4-BE49-F238E27FC236}">
                  <a16:creationId xmlns:a16="http://schemas.microsoft.com/office/drawing/2014/main" id="{6CB5A345-56B3-5C44-A924-FFE6CA5FA88B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>
              <a:extLst>
                <a:ext uri="{FF2B5EF4-FFF2-40B4-BE49-F238E27FC236}">
                  <a16:creationId xmlns:a16="http://schemas.microsoft.com/office/drawing/2014/main" id="{BEB2E2CF-91A6-5742-99D7-569ED2A4265D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>
              <a:extLst>
                <a:ext uri="{FF2B5EF4-FFF2-40B4-BE49-F238E27FC236}">
                  <a16:creationId xmlns:a16="http://schemas.microsoft.com/office/drawing/2014/main" id="{5A2426F3-D423-0A45-8F6C-C7D13C14D058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>
              <a:extLst>
                <a:ext uri="{FF2B5EF4-FFF2-40B4-BE49-F238E27FC236}">
                  <a16:creationId xmlns:a16="http://schemas.microsoft.com/office/drawing/2014/main" id="{43245303-5550-354B-B0BE-BB628D5BF3C5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>
              <a:extLst>
                <a:ext uri="{FF2B5EF4-FFF2-40B4-BE49-F238E27FC236}">
                  <a16:creationId xmlns:a16="http://schemas.microsoft.com/office/drawing/2014/main" id="{447A843A-76AA-B341-AD65-247F8583574D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>
              <a:extLst>
                <a:ext uri="{FF2B5EF4-FFF2-40B4-BE49-F238E27FC236}">
                  <a16:creationId xmlns:a16="http://schemas.microsoft.com/office/drawing/2014/main" id="{680BCBE6-61D7-2C44-9723-488A7798B4BC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>
              <a:extLst>
                <a:ext uri="{FF2B5EF4-FFF2-40B4-BE49-F238E27FC236}">
                  <a16:creationId xmlns:a16="http://schemas.microsoft.com/office/drawing/2014/main" id="{B9DFEBBC-DE42-4741-A431-F62289331D68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>
              <a:extLst>
                <a:ext uri="{FF2B5EF4-FFF2-40B4-BE49-F238E27FC236}">
                  <a16:creationId xmlns:a16="http://schemas.microsoft.com/office/drawing/2014/main" id="{2B1AACEA-F8FE-E84B-B2E4-C618DC2F5E3E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>
              <a:extLst>
                <a:ext uri="{FF2B5EF4-FFF2-40B4-BE49-F238E27FC236}">
                  <a16:creationId xmlns:a16="http://schemas.microsoft.com/office/drawing/2014/main" id="{AFBB6B9D-65B5-144C-A4E8-32CE8632262C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>
              <a:extLst>
                <a:ext uri="{FF2B5EF4-FFF2-40B4-BE49-F238E27FC236}">
                  <a16:creationId xmlns:a16="http://schemas.microsoft.com/office/drawing/2014/main" id="{40684AB2-A1C1-6449-8302-51058E657402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>
              <a:extLst>
                <a:ext uri="{FF2B5EF4-FFF2-40B4-BE49-F238E27FC236}">
                  <a16:creationId xmlns:a16="http://schemas.microsoft.com/office/drawing/2014/main" id="{5B1A24B1-3B3E-8641-AB49-4751CD343D5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>
              <a:extLst>
                <a:ext uri="{FF2B5EF4-FFF2-40B4-BE49-F238E27FC236}">
                  <a16:creationId xmlns:a16="http://schemas.microsoft.com/office/drawing/2014/main" id="{C2039BF5-9808-9444-86E0-B1E4C4BF956A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>
              <a:extLst>
                <a:ext uri="{FF2B5EF4-FFF2-40B4-BE49-F238E27FC236}">
                  <a16:creationId xmlns:a16="http://schemas.microsoft.com/office/drawing/2014/main" id="{413D8E95-8A1B-FF47-B4C4-F2C8CC7066A8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>
              <a:extLst>
                <a:ext uri="{FF2B5EF4-FFF2-40B4-BE49-F238E27FC236}">
                  <a16:creationId xmlns:a16="http://schemas.microsoft.com/office/drawing/2014/main" id="{FC5C9DBE-531E-8E45-9DBB-0B83A53C01F4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>
              <a:extLst>
                <a:ext uri="{FF2B5EF4-FFF2-40B4-BE49-F238E27FC236}">
                  <a16:creationId xmlns:a16="http://schemas.microsoft.com/office/drawing/2014/main" id="{F76911C3-17C0-3D42-8AB9-CD1FF226A7C4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>
              <a:extLst>
                <a:ext uri="{FF2B5EF4-FFF2-40B4-BE49-F238E27FC236}">
                  <a16:creationId xmlns:a16="http://schemas.microsoft.com/office/drawing/2014/main" id="{42FD42F4-3E05-374F-98AC-CCDE6F4D050F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049FDF68-1F17-154F-A6E7-7B005DDC5054}"/>
              </a:ext>
            </a:extLst>
          </p:cNvPr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>
              <a:extLst>
                <a:ext uri="{FF2B5EF4-FFF2-40B4-BE49-F238E27FC236}">
                  <a16:creationId xmlns:a16="http://schemas.microsoft.com/office/drawing/2014/main" id="{BE9B55DC-7D0B-A242-8FB9-3625A8D704F5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>
              <a:extLst>
                <a:ext uri="{FF2B5EF4-FFF2-40B4-BE49-F238E27FC236}">
                  <a16:creationId xmlns:a16="http://schemas.microsoft.com/office/drawing/2014/main" id="{959BF99A-517A-7A4F-AABF-B76A2EB21E78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>
              <a:extLst>
                <a:ext uri="{FF2B5EF4-FFF2-40B4-BE49-F238E27FC236}">
                  <a16:creationId xmlns:a16="http://schemas.microsoft.com/office/drawing/2014/main" id="{49C51E0A-DE69-FA48-BB27-2D4CDD1FE3A9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>
            <a:extLst>
              <a:ext uri="{FF2B5EF4-FFF2-40B4-BE49-F238E27FC236}">
                <a16:creationId xmlns:a16="http://schemas.microsoft.com/office/drawing/2014/main" id="{57A5448F-F24D-B64A-AC26-D8F216C0F7E3}"/>
              </a:ext>
            </a:extLst>
          </p:cNvPr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DACDDDB-B94B-D247-B01F-8EB32F929C3A}"/>
              </a:ext>
            </a:extLst>
          </p:cNvPr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EAD60C6F-A42A-C144-B5CB-3A26E99F6018}"/>
              </a:ext>
            </a:extLst>
          </p:cNvPr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048E7DF7-1A27-2248-8324-D8B1544B51C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0D326EF-1865-BE44-BCBA-700311D22B3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1F3648E-6962-4446-970A-02A12BF4055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>
                  <a:extLst>
                    <a:ext uri="{FF2B5EF4-FFF2-40B4-BE49-F238E27FC236}">
                      <a16:creationId xmlns:a16="http://schemas.microsoft.com/office/drawing/2014/main" id="{51F8624C-73D6-BA47-8377-B335F5009C1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>
                  <a:extLst>
                    <a:ext uri="{FF2B5EF4-FFF2-40B4-BE49-F238E27FC236}">
                      <a16:creationId xmlns:a16="http://schemas.microsoft.com/office/drawing/2014/main" id="{E79071E6-49EE-744F-9C99-E1E69D72F3B9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>
                  <a:extLst>
                    <a:ext uri="{FF2B5EF4-FFF2-40B4-BE49-F238E27FC236}">
                      <a16:creationId xmlns:a16="http://schemas.microsoft.com/office/drawing/2014/main" id="{ADD88918-3C25-EE4E-9D3A-C4B08606B7F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>
                  <a:extLst>
                    <a:ext uri="{FF2B5EF4-FFF2-40B4-BE49-F238E27FC236}">
                      <a16:creationId xmlns:a16="http://schemas.microsoft.com/office/drawing/2014/main" id="{441AB90B-E5ED-274A-A780-8896091723A3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0D7820AC-BCA0-3940-93AE-524787F6822F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7B1C7BCE-0EE3-3B4A-BB61-D7927C4112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>
                <a:extLst>
                  <a:ext uri="{FF2B5EF4-FFF2-40B4-BE49-F238E27FC236}">
                    <a16:creationId xmlns:a16="http://schemas.microsoft.com/office/drawing/2014/main" id="{52039618-6EBC-0947-8A50-38E627B3078F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>
                <a:extLst>
                  <a:ext uri="{FF2B5EF4-FFF2-40B4-BE49-F238E27FC236}">
                    <a16:creationId xmlns:a16="http://schemas.microsoft.com/office/drawing/2014/main" id="{5FD8618B-BB1C-2E42-A17C-5A9A6F8067D8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>
            <a:extLst>
              <a:ext uri="{FF2B5EF4-FFF2-40B4-BE49-F238E27FC236}">
                <a16:creationId xmlns:a16="http://schemas.microsoft.com/office/drawing/2014/main" id="{0DC58057-BCF7-3942-B9A5-B63C7CC0469C}"/>
              </a:ext>
            </a:extLst>
          </p:cNvPr>
          <p:cNvCxnSpPr>
            <a:cxnSpLocks/>
          </p:cNvCxnSpPr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AE45C9D-9E6B-B54D-8B65-DF2789F56A2C}"/>
              </a:ext>
            </a:extLst>
          </p:cNvPr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>
            <a:extLst>
              <a:ext uri="{FF2B5EF4-FFF2-40B4-BE49-F238E27FC236}">
                <a16:creationId xmlns:a16="http://schemas.microsoft.com/office/drawing/2014/main" id="{2BC22975-E7B5-3141-AD21-100AC0EAD2A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D7FC114-1B9A-2049-94F6-041A26A4C923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314A549E-B8E5-2B45-9EAC-E81D11C8E979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>
                  <a:extLst>
                    <a:ext uri="{FF2B5EF4-FFF2-40B4-BE49-F238E27FC236}">
                      <a16:creationId xmlns:a16="http://schemas.microsoft.com/office/drawing/2014/main" id="{9B3C5211-F4AA-6642-B424-1BB863D6EA79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>
                  <a:extLst>
                    <a:ext uri="{FF2B5EF4-FFF2-40B4-BE49-F238E27FC236}">
                      <a16:creationId xmlns:a16="http://schemas.microsoft.com/office/drawing/2014/main" id="{D65D2467-3275-FE47-8B04-642AF58D17BE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>
                  <a:extLst>
                    <a:ext uri="{FF2B5EF4-FFF2-40B4-BE49-F238E27FC236}">
                      <a16:creationId xmlns:a16="http://schemas.microsoft.com/office/drawing/2014/main" id="{CF38C76A-DD22-4649-908E-D2A120C3FF69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>
                  <a:extLst>
                    <a:ext uri="{FF2B5EF4-FFF2-40B4-BE49-F238E27FC236}">
                      <a16:creationId xmlns:a16="http://schemas.microsoft.com/office/drawing/2014/main" id="{5D0EA016-7198-4F41-A930-0499E2D562C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5925D994-B3B7-6149-B51D-4E10CA2A14D1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F1DB2146-80F1-474C-ABE3-C22C5A80BF8B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>
                <a:extLst>
                  <a:ext uri="{FF2B5EF4-FFF2-40B4-BE49-F238E27FC236}">
                    <a16:creationId xmlns:a16="http://schemas.microsoft.com/office/drawing/2014/main" id="{D8E4A32D-9D88-2C40-B254-14B2BDDE841C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>
                <a:extLst>
                  <a:ext uri="{FF2B5EF4-FFF2-40B4-BE49-F238E27FC236}">
                    <a16:creationId xmlns:a16="http://schemas.microsoft.com/office/drawing/2014/main" id="{B6DFAA0A-4A7D-244A-BA63-43204637E79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>
            <a:extLst>
              <a:ext uri="{FF2B5EF4-FFF2-40B4-BE49-F238E27FC236}">
                <a16:creationId xmlns:a16="http://schemas.microsoft.com/office/drawing/2014/main" id="{73E00618-B4B5-FE42-94C6-C09E39B47539}"/>
              </a:ext>
            </a:extLst>
          </p:cNvPr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7C9B19FA-AB86-0446-A840-70F1CA88285F}"/>
              </a:ext>
            </a:extLst>
          </p:cNvPr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>
              <a:extLst>
                <a:ext uri="{FF2B5EF4-FFF2-40B4-BE49-F238E27FC236}">
                  <a16:creationId xmlns:a16="http://schemas.microsoft.com/office/drawing/2014/main" id="{8496DBD4-775A-4C42-B833-22D202CFDD00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>
              <a:extLst>
                <a:ext uri="{FF2B5EF4-FFF2-40B4-BE49-F238E27FC236}">
                  <a16:creationId xmlns:a16="http://schemas.microsoft.com/office/drawing/2014/main" id="{CF7240FF-EB8C-7149-A957-0A3F42E7CDB0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>
              <a:extLst>
                <a:ext uri="{FF2B5EF4-FFF2-40B4-BE49-F238E27FC236}">
                  <a16:creationId xmlns:a16="http://schemas.microsoft.com/office/drawing/2014/main" id="{263108B1-CB49-1E4B-A999-579C5B115D04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>
              <a:extLst>
                <a:ext uri="{FF2B5EF4-FFF2-40B4-BE49-F238E27FC236}">
                  <a16:creationId xmlns:a16="http://schemas.microsoft.com/office/drawing/2014/main" id="{A2D7C00B-E94E-4D4E-9D90-F31B9CCF077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>
              <a:extLst>
                <a:ext uri="{FF2B5EF4-FFF2-40B4-BE49-F238E27FC236}">
                  <a16:creationId xmlns:a16="http://schemas.microsoft.com/office/drawing/2014/main" id="{596A2D64-C597-6B46-BCB0-D9CB479CEFE5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>
              <a:extLst>
                <a:ext uri="{FF2B5EF4-FFF2-40B4-BE49-F238E27FC236}">
                  <a16:creationId xmlns:a16="http://schemas.microsoft.com/office/drawing/2014/main" id="{904139FA-C885-F24D-8A63-2F35F211A07C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>
              <a:extLst>
                <a:ext uri="{FF2B5EF4-FFF2-40B4-BE49-F238E27FC236}">
                  <a16:creationId xmlns:a16="http://schemas.microsoft.com/office/drawing/2014/main" id="{0C11298E-B0E1-B142-A448-39544FE22F9A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>
              <a:extLst>
                <a:ext uri="{FF2B5EF4-FFF2-40B4-BE49-F238E27FC236}">
                  <a16:creationId xmlns:a16="http://schemas.microsoft.com/office/drawing/2014/main" id="{A4893502-52D9-EA4A-A6A0-5610CF6D27F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>
              <a:extLst>
                <a:ext uri="{FF2B5EF4-FFF2-40B4-BE49-F238E27FC236}">
                  <a16:creationId xmlns:a16="http://schemas.microsoft.com/office/drawing/2014/main" id="{F47C718E-490E-7C4D-8B50-499286ECA3BE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>
              <a:extLst>
                <a:ext uri="{FF2B5EF4-FFF2-40B4-BE49-F238E27FC236}">
                  <a16:creationId xmlns:a16="http://schemas.microsoft.com/office/drawing/2014/main" id="{D22F11BB-FCB4-2D4C-8A2F-4C7DF4AD0BAD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>
              <a:extLst>
                <a:ext uri="{FF2B5EF4-FFF2-40B4-BE49-F238E27FC236}">
                  <a16:creationId xmlns:a16="http://schemas.microsoft.com/office/drawing/2014/main" id="{38DC3018-78EF-4C43-B029-CF38B6E4795C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>
              <a:extLst>
                <a:ext uri="{FF2B5EF4-FFF2-40B4-BE49-F238E27FC236}">
                  <a16:creationId xmlns:a16="http://schemas.microsoft.com/office/drawing/2014/main" id="{2027B229-4A1C-4B46-B5B0-89E5ED80D575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>
              <a:extLst>
                <a:ext uri="{FF2B5EF4-FFF2-40B4-BE49-F238E27FC236}">
                  <a16:creationId xmlns:a16="http://schemas.microsoft.com/office/drawing/2014/main" id="{FC489544-A2FC-5A43-B68F-256266CC312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>
              <a:extLst>
                <a:ext uri="{FF2B5EF4-FFF2-40B4-BE49-F238E27FC236}">
                  <a16:creationId xmlns:a16="http://schemas.microsoft.com/office/drawing/2014/main" id="{C8C55CA0-6D51-9142-8562-C0147C8E3402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>
              <a:extLst>
                <a:ext uri="{FF2B5EF4-FFF2-40B4-BE49-F238E27FC236}">
                  <a16:creationId xmlns:a16="http://schemas.microsoft.com/office/drawing/2014/main" id="{19512D3D-D815-3742-87DE-1DE5172A87C1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>
              <a:extLst>
                <a:ext uri="{FF2B5EF4-FFF2-40B4-BE49-F238E27FC236}">
                  <a16:creationId xmlns:a16="http://schemas.microsoft.com/office/drawing/2014/main" id="{88425567-CD7A-8D45-A134-1DBF125A3C03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>
              <a:extLst>
                <a:ext uri="{FF2B5EF4-FFF2-40B4-BE49-F238E27FC236}">
                  <a16:creationId xmlns:a16="http://schemas.microsoft.com/office/drawing/2014/main" id="{36282D3E-E26B-134B-A0B1-A5B8A66CCE7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>
              <a:extLst>
                <a:ext uri="{FF2B5EF4-FFF2-40B4-BE49-F238E27FC236}">
                  <a16:creationId xmlns:a16="http://schemas.microsoft.com/office/drawing/2014/main" id="{DC016C9C-6BF2-B24C-B359-14C163CCC3CD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>
              <a:extLst>
                <a:ext uri="{FF2B5EF4-FFF2-40B4-BE49-F238E27FC236}">
                  <a16:creationId xmlns:a16="http://schemas.microsoft.com/office/drawing/2014/main" id="{84ADA533-2CB4-9D41-801D-439150737D65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>
              <a:extLst>
                <a:ext uri="{FF2B5EF4-FFF2-40B4-BE49-F238E27FC236}">
                  <a16:creationId xmlns:a16="http://schemas.microsoft.com/office/drawing/2014/main" id="{900C0BAD-7F51-0048-B728-1D3B66A6B3AE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>
              <a:extLst>
                <a:ext uri="{FF2B5EF4-FFF2-40B4-BE49-F238E27FC236}">
                  <a16:creationId xmlns:a16="http://schemas.microsoft.com/office/drawing/2014/main" id="{0B755C9A-6D0C-654E-A211-CCD30DE47C3A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>
              <a:extLst>
                <a:ext uri="{FF2B5EF4-FFF2-40B4-BE49-F238E27FC236}">
                  <a16:creationId xmlns:a16="http://schemas.microsoft.com/office/drawing/2014/main" id="{9A429931-82CB-264B-8CA1-EB7A09A02C9F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>
              <a:extLst>
                <a:ext uri="{FF2B5EF4-FFF2-40B4-BE49-F238E27FC236}">
                  <a16:creationId xmlns:a16="http://schemas.microsoft.com/office/drawing/2014/main" id="{FAFDBFCC-74F2-3543-B4ED-B69F5AEFF1E5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>
              <a:extLst>
                <a:ext uri="{FF2B5EF4-FFF2-40B4-BE49-F238E27FC236}">
                  <a16:creationId xmlns:a16="http://schemas.microsoft.com/office/drawing/2014/main" id="{C58EA960-C4D9-224A-95A6-4DE89871EA6D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>
              <a:extLst>
                <a:ext uri="{FF2B5EF4-FFF2-40B4-BE49-F238E27FC236}">
                  <a16:creationId xmlns:a16="http://schemas.microsoft.com/office/drawing/2014/main" id="{F7A981E4-78C7-F145-B587-EEA1B68AEDD8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>
              <a:extLst>
                <a:ext uri="{FF2B5EF4-FFF2-40B4-BE49-F238E27FC236}">
                  <a16:creationId xmlns:a16="http://schemas.microsoft.com/office/drawing/2014/main" id="{F270E524-C60F-6447-A754-D98DFBE276BB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>
              <a:extLst>
                <a:ext uri="{FF2B5EF4-FFF2-40B4-BE49-F238E27FC236}">
                  <a16:creationId xmlns:a16="http://schemas.microsoft.com/office/drawing/2014/main" id="{6B9F9291-CE44-5644-97C5-134C8D05EFD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>
              <a:extLst>
                <a:ext uri="{FF2B5EF4-FFF2-40B4-BE49-F238E27FC236}">
                  <a16:creationId xmlns:a16="http://schemas.microsoft.com/office/drawing/2014/main" id="{324B5C8C-27A3-5B41-85FF-74884957AE6D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>
              <a:extLst>
                <a:ext uri="{FF2B5EF4-FFF2-40B4-BE49-F238E27FC236}">
                  <a16:creationId xmlns:a16="http://schemas.microsoft.com/office/drawing/2014/main" id="{860F6B9F-B981-5841-99E6-D2FA20714E36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>
              <a:extLst>
                <a:ext uri="{FF2B5EF4-FFF2-40B4-BE49-F238E27FC236}">
                  <a16:creationId xmlns:a16="http://schemas.microsoft.com/office/drawing/2014/main" id="{E7CADF01-FDC4-4D41-88E4-43C4443D27FC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>
              <a:extLst>
                <a:ext uri="{FF2B5EF4-FFF2-40B4-BE49-F238E27FC236}">
                  <a16:creationId xmlns:a16="http://schemas.microsoft.com/office/drawing/2014/main" id="{3009B244-09D5-1E45-9E88-FEC54151FD26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>
              <a:extLst>
                <a:ext uri="{FF2B5EF4-FFF2-40B4-BE49-F238E27FC236}">
                  <a16:creationId xmlns:a16="http://schemas.microsoft.com/office/drawing/2014/main" id="{605D3F54-E900-9F46-AB31-E6AEEAA2054C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>
              <a:extLst>
                <a:ext uri="{FF2B5EF4-FFF2-40B4-BE49-F238E27FC236}">
                  <a16:creationId xmlns:a16="http://schemas.microsoft.com/office/drawing/2014/main" id="{E15999EF-B8A4-FC47-A969-CD9622CEA10D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>
              <a:extLst>
                <a:ext uri="{FF2B5EF4-FFF2-40B4-BE49-F238E27FC236}">
                  <a16:creationId xmlns:a16="http://schemas.microsoft.com/office/drawing/2014/main" id="{798FC55A-3E12-3E40-AC62-071389242546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>
              <a:extLst>
                <a:ext uri="{FF2B5EF4-FFF2-40B4-BE49-F238E27FC236}">
                  <a16:creationId xmlns:a16="http://schemas.microsoft.com/office/drawing/2014/main" id="{CEB0057D-CE8B-0A49-812D-0D386EC75784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>
              <a:extLst>
                <a:ext uri="{FF2B5EF4-FFF2-40B4-BE49-F238E27FC236}">
                  <a16:creationId xmlns:a16="http://schemas.microsoft.com/office/drawing/2014/main" id="{798222F8-0AAD-8647-8515-010FBD9C87E8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>
              <a:extLst>
                <a:ext uri="{FF2B5EF4-FFF2-40B4-BE49-F238E27FC236}">
                  <a16:creationId xmlns:a16="http://schemas.microsoft.com/office/drawing/2014/main" id="{6AF0E7C2-2684-6B4A-8661-5EA774F8A555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>
              <a:extLst>
                <a:ext uri="{FF2B5EF4-FFF2-40B4-BE49-F238E27FC236}">
                  <a16:creationId xmlns:a16="http://schemas.microsoft.com/office/drawing/2014/main" id="{2DBD2956-EF69-E648-BCE6-0A1B74CA29B9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>
              <a:extLst>
                <a:ext uri="{FF2B5EF4-FFF2-40B4-BE49-F238E27FC236}">
                  <a16:creationId xmlns:a16="http://schemas.microsoft.com/office/drawing/2014/main" id="{108CFFCC-601F-694A-8B03-7658C9B52902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>
              <a:extLst>
                <a:ext uri="{FF2B5EF4-FFF2-40B4-BE49-F238E27FC236}">
                  <a16:creationId xmlns:a16="http://schemas.microsoft.com/office/drawing/2014/main" id="{29AFA67E-5504-7544-AAED-71FD6654CCB2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>
              <a:extLst>
                <a:ext uri="{FF2B5EF4-FFF2-40B4-BE49-F238E27FC236}">
                  <a16:creationId xmlns:a16="http://schemas.microsoft.com/office/drawing/2014/main" id="{C6DE2520-84BC-DC46-A70D-60CEFD9C2421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>
              <a:extLst>
                <a:ext uri="{FF2B5EF4-FFF2-40B4-BE49-F238E27FC236}">
                  <a16:creationId xmlns:a16="http://schemas.microsoft.com/office/drawing/2014/main" id="{EAD2AB41-9B8A-9545-9193-092C440064C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>
              <a:extLst>
                <a:ext uri="{FF2B5EF4-FFF2-40B4-BE49-F238E27FC236}">
                  <a16:creationId xmlns:a16="http://schemas.microsoft.com/office/drawing/2014/main" id="{5E215848-7138-D745-B3FD-ACDD46F9B2D5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>
              <a:extLst>
                <a:ext uri="{FF2B5EF4-FFF2-40B4-BE49-F238E27FC236}">
                  <a16:creationId xmlns:a16="http://schemas.microsoft.com/office/drawing/2014/main" id="{258231F4-500D-444D-9EBF-E21EA1525476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>
              <a:extLst>
                <a:ext uri="{FF2B5EF4-FFF2-40B4-BE49-F238E27FC236}">
                  <a16:creationId xmlns:a16="http://schemas.microsoft.com/office/drawing/2014/main" id="{141F7D6A-D67B-2249-B6DE-3B64DD715CAA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>
              <a:extLst>
                <a:ext uri="{FF2B5EF4-FFF2-40B4-BE49-F238E27FC236}">
                  <a16:creationId xmlns:a16="http://schemas.microsoft.com/office/drawing/2014/main" id="{3244E599-F780-584A-92D5-4E1BB18F321A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>
              <a:extLst>
                <a:ext uri="{FF2B5EF4-FFF2-40B4-BE49-F238E27FC236}">
                  <a16:creationId xmlns:a16="http://schemas.microsoft.com/office/drawing/2014/main" id="{09CFDE90-9903-6049-A198-B2EA0519790C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>
              <a:extLst>
                <a:ext uri="{FF2B5EF4-FFF2-40B4-BE49-F238E27FC236}">
                  <a16:creationId xmlns:a16="http://schemas.microsoft.com/office/drawing/2014/main" id="{430F994D-67C6-C943-9815-19189E8F6953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>
              <a:extLst>
                <a:ext uri="{FF2B5EF4-FFF2-40B4-BE49-F238E27FC236}">
                  <a16:creationId xmlns:a16="http://schemas.microsoft.com/office/drawing/2014/main" id="{72677E03-ED9B-6848-9CE8-8BA51AACA12D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>
              <a:extLst>
                <a:ext uri="{FF2B5EF4-FFF2-40B4-BE49-F238E27FC236}">
                  <a16:creationId xmlns:a16="http://schemas.microsoft.com/office/drawing/2014/main" id="{14F8ADD7-903E-F449-8575-8E0BC2D684B7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>
              <a:extLst>
                <a:ext uri="{FF2B5EF4-FFF2-40B4-BE49-F238E27FC236}">
                  <a16:creationId xmlns:a16="http://schemas.microsoft.com/office/drawing/2014/main" id="{C7C48180-DB0F-D44F-8EA3-65DFB3F510B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E64D441E-9F35-2E4D-915F-009F774E6497}"/>
              </a:ext>
            </a:extLst>
          </p:cNvPr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>
              <a:extLst>
                <a:ext uri="{FF2B5EF4-FFF2-40B4-BE49-F238E27FC236}">
                  <a16:creationId xmlns:a16="http://schemas.microsoft.com/office/drawing/2014/main" id="{A8A05EB4-5A0D-B740-99AC-1FA466E51928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>
              <a:extLst>
                <a:ext uri="{FF2B5EF4-FFF2-40B4-BE49-F238E27FC236}">
                  <a16:creationId xmlns:a16="http://schemas.microsoft.com/office/drawing/2014/main" id="{62FAB770-92AE-7D4C-9D4F-F28A27AE6D6B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>
              <a:extLst>
                <a:ext uri="{FF2B5EF4-FFF2-40B4-BE49-F238E27FC236}">
                  <a16:creationId xmlns:a16="http://schemas.microsoft.com/office/drawing/2014/main" id="{5C356ACA-91E1-7B44-9D21-C47BCA5C15FC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>
            <a:extLst>
              <a:ext uri="{FF2B5EF4-FFF2-40B4-BE49-F238E27FC236}">
                <a16:creationId xmlns:a16="http://schemas.microsoft.com/office/drawing/2014/main" id="{5E92C4D7-7507-2543-AB8C-0CE0EA542538}"/>
              </a:ext>
            </a:extLst>
          </p:cNvPr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>
            <a:extLst>
              <a:ext uri="{FF2B5EF4-FFF2-40B4-BE49-F238E27FC236}">
                <a16:creationId xmlns:a16="http://schemas.microsoft.com/office/drawing/2014/main" id="{98BB4D24-B499-A642-90FE-F24A794F348C}"/>
              </a:ext>
            </a:extLst>
          </p:cNvPr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xposed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类框架造孽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E95D6-730E-0846-BF89-FFC385E1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2CBB60-F6CB-4C4A-A430-60018381E2D8}"/>
              </a:ext>
            </a:extLst>
          </p:cNvPr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813866-3BE8-4342-9DE1-CC2D682A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738E62-B73E-6B42-894B-B0D3999F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2A5457-3995-0440-A0E0-B3B331153089}"/>
                </a:ext>
              </a:extLst>
            </p:cNvPr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58F6D8-D75E-894C-8B5A-CA65F639F635}"/>
              </a:ext>
            </a:extLst>
          </p:cNvPr>
          <p:cNvCxnSpPr>
            <a:cxnSpLocks/>
          </p:cNvCxnSpPr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8DB4-5AF9-6C49-B612-CA18EC7F1604}"/>
              </a:ext>
            </a:extLst>
          </p:cNvPr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</a:p>
        </p:txBody>
      </p:sp>
    </p:spTree>
    <p:extLst>
      <p:ext uri="{BB962C8B-B14F-4D97-AF65-F5344CB8AC3E}">
        <p14:creationId xmlns:p14="http://schemas.microsoft.com/office/powerpoint/2010/main" val="266861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65EB71-8071-420B-829F-1FA9267ED28F}"/>
              </a:ext>
            </a:extLst>
          </p:cNvPr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5E18EF-E497-4C84-98CF-0827A5E94079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A39F448-6C6F-4C63-B594-3CD309281DD4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CEE884-BA8E-470E-8912-00338D3C5C8F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A3AF91F-743C-40A2-99EC-22A2B031AB77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8C4C9CC2-1E80-4632-AC3B-C3CB53084A07}"/>
              </a:ext>
            </a:extLst>
          </p:cNvPr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/>
                <a:ea typeface="微软雅黑"/>
              </a:rPr>
              <a:t>QEMU</a:t>
            </a:r>
            <a:r>
              <a:rPr kumimoji="1" lang="zh-CN" altLang="en-US" sz="1350" b="1" dirty="0">
                <a:latin typeface="Arial"/>
                <a:ea typeface="微软雅黑"/>
              </a:rPr>
              <a:t> 特征信息监测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E82BCB-AE07-4D5D-84F7-CBE35B9CDBB5}"/>
              </a:ext>
            </a:extLst>
          </p:cNvPr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C51B1A-669B-492E-8C04-EAC9A672ACF3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F0ACD8-B8A0-4B9D-BFA6-618DBA1F701D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CB0A347-A34A-4137-9510-35FD93D9C244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4B9C21A-CDFA-45A1-896C-CE2D27002ACC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608D4BB-FEA4-4D85-AC8B-6036CCD72F34}"/>
              </a:ext>
            </a:extLst>
          </p:cNvPr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 INFO</a:t>
            </a:r>
            <a:endParaRPr lang="zh-CN" altLang="en-US" sz="1350" b="1" dirty="0">
              <a:latin typeface="Arial"/>
              <a:ea typeface="微软雅黑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97F6ACE-40DB-44D2-9C62-1FF1086FBB7F}"/>
              </a:ext>
            </a:extLst>
          </p:cNvPr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A628CF-A471-4F95-9C83-916C036CB622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91BCB18-F5DC-40C8-9AAD-93D2E235C63A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9FFB195-B81D-4466-BF8B-200CDF384D0D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AD8AEF-7B72-402B-8E6E-1402BD497CFD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7348C3-4EAA-B448-A0AE-DF409DE5DD87}"/>
              </a:ext>
            </a:extLst>
          </p:cNvPr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</a:t>
            </a:r>
            <a:r>
              <a:rPr kumimoji="1" lang="zh-CN" altLang="en-US" sz="1350" b="1" dirty="0">
                <a:latin typeface="Arial"/>
                <a:ea typeface="微软雅黑"/>
              </a:rPr>
              <a:t>架构差别检测</a:t>
            </a:r>
            <a:endParaRPr kumimoji="1" lang="en-US" altLang="zh-CN" sz="1350" b="1" dirty="0"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8270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1855</Words>
  <Application>Microsoft Macintosh PowerPoint</Application>
  <PresentationFormat>全屏显示(16:9)</PresentationFormat>
  <Paragraphs>170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Microsoft YaHei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li shang</cp:lastModifiedBy>
  <cp:revision>87</cp:revision>
  <dcterms:created xsi:type="dcterms:W3CDTF">2017-07-11T09:49:44Z</dcterms:created>
  <dcterms:modified xsi:type="dcterms:W3CDTF">2020-10-06T17:19:27Z</dcterms:modified>
</cp:coreProperties>
</file>